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261" r:id="rId10"/>
    <p:sldId id="298" r:id="rId11"/>
    <p:sldId id="299" r:id="rId12"/>
    <p:sldId id="300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F0502020204030204" pitchFamily="2" charset="0"/>
      <p:regular r:id="rId23"/>
      <p:bold r:id="rId24"/>
      <p:italic r:id="rId25"/>
      <p:boldItalic r:id="rId26"/>
    </p:embeddedFont>
    <p:embeddedFont>
      <p:font typeface="Figtree" panose="020B0604020202020204" charset="0"/>
      <p:regular r:id="rId27"/>
      <p:bold r:id="rId28"/>
      <p:italic r:id="rId29"/>
      <p:boldItalic r:id="rId30"/>
    </p:embeddedFont>
    <p:embeddedFont>
      <p:font typeface="Geologica" panose="020B0604020202020204" charset="0"/>
      <p:regular r:id="rId31"/>
      <p:bold r:id="rId32"/>
    </p:embeddedFont>
    <p:embeddedFont>
      <p:font typeface="Geologica SemiBold" panose="020B0604020202020204" charset="0"/>
      <p:regular r:id="rId33"/>
      <p:bold r:id="rId34"/>
    </p:embeddedFont>
    <p:embeddedFont>
      <p:font typeface="Nunito Light" panose="020F0502020204030204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EDSON BRUMALE KPADONOU" userId="3aac4726-6c06-475d-a0a2-76d10e0f602d" providerId="ADAL" clId="{44845D02-CACE-4D34-8ECB-E34A9C3E4DA9}"/>
    <pc:docChg chg="custSel addSld modSld sldOrd">
      <pc:chgData name="CARLOS EDSON BRUMALE KPADONOU" userId="3aac4726-6c06-475d-a0a2-76d10e0f602d" providerId="ADAL" clId="{44845D02-CACE-4D34-8ECB-E34A9C3E4DA9}" dt="2023-10-26T15:52:22.994" v="4" actId="478"/>
      <pc:docMkLst>
        <pc:docMk/>
      </pc:docMkLst>
      <pc:sldChg chg="addSp delSp modSp add mod ord">
        <pc:chgData name="CARLOS EDSON BRUMALE KPADONOU" userId="3aac4726-6c06-475d-a0a2-76d10e0f602d" providerId="ADAL" clId="{44845D02-CACE-4D34-8ECB-E34A9C3E4DA9}" dt="2023-10-26T15:52:22.994" v="4" actId="478"/>
        <pc:sldMkLst>
          <pc:docMk/>
          <pc:sldMk cId="4098721136" sldId="300"/>
        </pc:sldMkLst>
        <pc:spChg chg="del">
          <ac:chgData name="CARLOS EDSON BRUMALE KPADONOU" userId="3aac4726-6c06-475d-a0a2-76d10e0f602d" providerId="ADAL" clId="{44845D02-CACE-4D34-8ECB-E34A9C3E4DA9}" dt="2023-10-26T15:52:21.275" v="3" actId="478"/>
          <ac:spMkLst>
            <pc:docMk/>
            <pc:sldMk cId="4098721136" sldId="300"/>
            <ac:spMk id="2" creationId="{AF0E1ADC-444B-02A2-6B97-3F1F5A8022DC}"/>
          </ac:spMkLst>
        </pc:spChg>
        <pc:spChg chg="add del mod">
          <ac:chgData name="CARLOS EDSON BRUMALE KPADONOU" userId="3aac4726-6c06-475d-a0a2-76d10e0f602d" providerId="ADAL" clId="{44845D02-CACE-4D34-8ECB-E34A9C3E4DA9}" dt="2023-10-26T15:52:22.994" v="4" actId="478"/>
          <ac:spMkLst>
            <pc:docMk/>
            <pc:sldMk cId="4098721136" sldId="300"/>
            <ac:spMk id="4" creationId="{D9B038FF-4DB0-C56D-BBE6-878E4A1E38F5}"/>
          </ac:spMkLst>
        </pc:spChg>
      </pc:sldChg>
    </pc:docChg>
  </pc:docChgLst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410577152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615</Words>
  <Application>Microsoft Office PowerPoint</Application>
  <PresentationFormat>Affichage à l'écran (16:9)</PresentationFormat>
  <Paragraphs>137</Paragraphs>
  <Slides>15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Arial</vt:lpstr>
      <vt:lpstr>Calibri</vt:lpstr>
      <vt:lpstr>Geologica SemiBold</vt:lpstr>
      <vt:lpstr>Figtree</vt:lpstr>
      <vt:lpstr>Geologica</vt:lpstr>
      <vt:lpstr>Times New Roman</vt:lpstr>
      <vt:lpstr>Nunito Light</vt:lpstr>
      <vt:lpstr>DM Sans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CARLOS EDSON BRUMALE KPADONOU</cp:lastModifiedBy>
  <cp:revision>599</cp:revision>
  <dcterms:modified xsi:type="dcterms:W3CDTF">2023-10-26T15:52:31Z</dcterms:modified>
</cp:coreProperties>
</file>